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1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5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00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5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50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22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44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6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‹N°›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1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03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95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55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‹N°›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17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6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3A1188B-F6D0-454F-8265-790DD27A8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rsonne regardant un téléphone vide">
            <a:extLst>
              <a:ext uri="{FF2B5EF4-FFF2-40B4-BE49-F238E27FC236}">
                <a16:creationId xmlns:a16="http://schemas.microsoft.com/office/drawing/2014/main" id="{804A2FA7-BC6A-4B2C-A7BD-D07FE153FE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64" b="2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508670-65E0-4939-8E5D-98D071CA1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57046">
            <a:off x="543795" y="3143470"/>
            <a:ext cx="5212440" cy="3679176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601" h="725962">
                <a:moveTo>
                  <a:pt x="284667" y="725962"/>
                </a:moveTo>
                <a:cubicBezTo>
                  <a:pt x="313242" y="686910"/>
                  <a:pt x="340657" y="666797"/>
                  <a:pt x="430018" y="637285"/>
                </a:cubicBezTo>
                <a:cubicBezTo>
                  <a:pt x="519379" y="607773"/>
                  <a:pt x="700342" y="633664"/>
                  <a:pt x="820834" y="548891"/>
                </a:cubicBezTo>
                <a:cubicBezTo>
                  <a:pt x="941325" y="464119"/>
                  <a:pt x="978945" y="348264"/>
                  <a:pt x="954560" y="257809"/>
                </a:cubicBezTo>
                <a:cubicBezTo>
                  <a:pt x="930175" y="167354"/>
                  <a:pt x="880075" y="31018"/>
                  <a:pt x="674525" y="6158"/>
                </a:cubicBezTo>
                <a:cubicBezTo>
                  <a:pt x="468976" y="-18702"/>
                  <a:pt x="105460" y="25908"/>
                  <a:pt x="15300" y="247141"/>
                </a:cubicBezTo>
                <a:cubicBezTo>
                  <a:pt x="-20133" y="410209"/>
                  <a:pt x="-9465" y="576801"/>
                  <a:pt x="217325" y="651191"/>
                </a:cubicBezTo>
                <a:cubicBezTo>
                  <a:pt x="270475" y="669193"/>
                  <a:pt x="284667" y="725962"/>
                  <a:pt x="284667" y="725962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680864-F353-4128-88F8-98E04FD76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57046">
            <a:off x="514767" y="3191764"/>
            <a:ext cx="5212440" cy="3679176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601" h="725962">
                <a:moveTo>
                  <a:pt x="284667" y="725962"/>
                </a:moveTo>
                <a:cubicBezTo>
                  <a:pt x="313242" y="686910"/>
                  <a:pt x="340657" y="666797"/>
                  <a:pt x="430018" y="637285"/>
                </a:cubicBezTo>
                <a:cubicBezTo>
                  <a:pt x="519379" y="607773"/>
                  <a:pt x="700342" y="633664"/>
                  <a:pt x="820834" y="548891"/>
                </a:cubicBezTo>
                <a:cubicBezTo>
                  <a:pt x="941325" y="464119"/>
                  <a:pt x="978945" y="348264"/>
                  <a:pt x="954560" y="257809"/>
                </a:cubicBezTo>
                <a:cubicBezTo>
                  <a:pt x="930175" y="167354"/>
                  <a:pt x="880075" y="31018"/>
                  <a:pt x="674525" y="6158"/>
                </a:cubicBezTo>
                <a:cubicBezTo>
                  <a:pt x="468976" y="-18702"/>
                  <a:pt x="105460" y="25908"/>
                  <a:pt x="15300" y="247141"/>
                </a:cubicBezTo>
                <a:cubicBezTo>
                  <a:pt x="-20133" y="410209"/>
                  <a:pt x="-9465" y="576801"/>
                  <a:pt x="217325" y="651191"/>
                </a:cubicBezTo>
                <a:cubicBezTo>
                  <a:pt x="270475" y="669193"/>
                  <a:pt x="284667" y="725962"/>
                  <a:pt x="284667" y="725962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7F9C82D-7FC5-0FE2-F8E6-21ECE1F82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8981" y="3823855"/>
            <a:ext cx="4477789" cy="1706880"/>
          </a:xfrm>
        </p:spPr>
        <p:txBody>
          <a:bodyPr anchor="b">
            <a:normAutofit/>
          </a:bodyPr>
          <a:lstStyle/>
          <a:p>
            <a:r>
              <a:rPr lang="fr-FR" dirty="0"/>
              <a:t>Projet WhatsApp Clone mobile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02F9D60-71F9-F465-1E47-01441C99E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863" y="5530735"/>
            <a:ext cx="3758145" cy="609600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Réaliser par : </a:t>
            </a:r>
            <a:r>
              <a:rPr lang="fr-FR" dirty="0" err="1"/>
              <a:t>ramzi</a:t>
            </a:r>
            <a:r>
              <a:rPr lang="fr-FR" dirty="0"/>
              <a:t> </a:t>
            </a:r>
            <a:r>
              <a:rPr lang="fr-FR" dirty="0" err="1"/>
              <a:t>benfraj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67111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940C6F-9A54-410C-9BCD-203E8D97F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646C6CE-72A6-48A2-BAA1-A9BD9AE02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121080" y="0"/>
            <a:ext cx="7070920" cy="6858000"/>
          </a:xfrm>
          <a:custGeom>
            <a:avLst/>
            <a:gdLst>
              <a:gd name="connsiteX0" fmla="*/ 7430701 w 7551955"/>
              <a:gd name="connsiteY0" fmla="*/ 6858000 h 6858000"/>
              <a:gd name="connsiteX1" fmla="*/ 0 w 7551955"/>
              <a:gd name="connsiteY1" fmla="*/ 6858000 h 6858000"/>
              <a:gd name="connsiteX2" fmla="*/ 0 w 7551955"/>
              <a:gd name="connsiteY2" fmla="*/ 0 h 6858000"/>
              <a:gd name="connsiteX3" fmla="*/ 7505795 w 7551955"/>
              <a:gd name="connsiteY3" fmla="*/ 0 h 6858000"/>
              <a:gd name="connsiteX4" fmla="*/ 7520785 w 7551955"/>
              <a:gd name="connsiteY4" fmla="*/ 379063 h 6858000"/>
              <a:gd name="connsiteX5" fmla="*/ 7433327 w 7551955"/>
              <a:gd name="connsiteY5" fmla="*/ 68036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51955" h="6858000">
                <a:moveTo>
                  <a:pt x="7430701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7505795" y="0"/>
                </a:lnTo>
                <a:lnTo>
                  <a:pt x="7520785" y="379063"/>
                </a:lnTo>
                <a:cubicBezTo>
                  <a:pt x="7596581" y="2601669"/>
                  <a:pt x="7521128" y="5461844"/>
                  <a:pt x="7433327" y="6803646"/>
                </a:cubicBez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AFF5CE-B67C-4572-A244-872A4D90E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91907" y="958118"/>
            <a:ext cx="4266483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39DA11-70C9-4A2A-3CD2-2228D643D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095" y="1589343"/>
            <a:ext cx="3065958" cy="2628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Icon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69A980-D397-4383-991D-6DC2FB1C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35556" y="935488"/>
            <a:ext cx="4587669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65ECCD1-CF5E-4EE6-837B-F9A6958B1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737159" y="912857"/>
            <a:ext cx="4266483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Espace réservé du contenu 4" descr="Une image contenant texte, capture d’écran, logiciel, conception&#10;&#10;Description générée automatiquement">
            <a:extLst>
              <a:ext uri="{FF2B5EF4-FFF2-40B4-BE49-F238E27FC236}">
                <a16:creationId xmlns:a16="http://schemas.microsoft.com/office/drawing/2014/main" id="{259F4DBC-ABA4-F23C-F116-7A4C873EE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477" y="51580"/>
            <a:ext cx="2896521" cy="626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95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FB5426F-482B-4074-A203-9F2C2BEB0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0084" y="499852"/>
            <a:ext cx="7215997" cy="5671839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7F160B5-A1CE-4576-8323-263FB7D1B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4042" y="762711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FE4C249-01B8-5E15-5E5B-A43F17F13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345" y="1407381"/>
            <a:ext cx="3330106" cy="2904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sign in et sign up</a:t>
            </a:r>
          </a:p>
        </p:txBody>
      </p:sp>
      <p:pic>
        <p:nvPicPr>
          <p:cNvPr id="5" name="Espace réservé du contenu 4" descr="Une image contenant texte, capture d’écran, Système d’exploitation, logiciel&#10;&#10;Description générée automatiquement">
            <a:extLst>
              <a:ext uri="{FF2B5EF4-FFF2-40B4-BE49-F238E27FC236}">
                <a16:creationId xmlns:a16="http://schemas.microsoft.com/office/drawing/2014/main" id="{BF9ED9B0-715B-8C3E-AA0E-BA9F19A82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69" y="825910"/>
            <a:ext cx="2313727" cy="5002653"/>
          </a:xfrm>
          <a:prstGeom prst="rect">
            <a:avLst/>
          </a:prstGeom>
        </p:spPr>
      </p:pic>
      <p:pic>
        <p:nvPicPr>
          <p:cNvPr id="7" name="Image 6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8320099C-0082-C24D-0123-F53808180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87" y="825910"/>
            <a:ext cx="2313727" cy="5002653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3366780-B46E-437C-812E-406B7500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2459" y="782008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99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FB5426F-482B-4074-A203-9F2C2BEB0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0084" y="499852"/>
            <a:ext cx="7215997" cy="5671839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F160B5-A1CE-4576-8323-263FB7D1B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4042" y="762711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F8F1BC-C063-D19E-CD35-817251EBC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345" y="1407381"/>
            <a:ext cx="3330106" cy="2904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Home page</a:t>
            </a:r>
          </a:p>
        </p:txBody>
      </p:sp>
      <p:pic>
        <p:nvPicPr>
          <p:cNvPr id="5" name="Espace réservé du contenu 4" descr="Une image contenant texte, capture d’écran, logiciel, Système d’exploitation&#10;&#10;Description générée automatiquement">
            <a:extLst>
              <a:ext uri="{FF2B5EF4-FFF2-40B4-BE49-F238E27FC236}">
                <a16:creationId xmlns:a16="http://schemas.microsoft.com/office/drawing/2014/main" id="{F7A85FAC-BB84-1A0B-D926-DE6705782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88" y="605824"/>
            <a:ext cx="2520602" cy="5449951"/>
          </a:xfrm>
          <a:prstGeom prst="rect">
            <a:avLst/>
          </a:prstGeom>
        </p:spPr>
      </p:pic>
      <p:pic>
        <p:nvPicPr>
          <p:cNvPr id="9" name="Image 8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5E18D6A9-84C8-89BD-47C9-298FEEDA3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173" y="610796"/>
            <a:ext cx="2590451" cy="5449951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3366780-B46E-437C-812E-406B7500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2459" y="782008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27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FB5426F-482B-4074-A203-9F2C2BEB0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0086" y="335066"/>
            <a:ext cx="7441203" cy="6013686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7F160B5-A1CE-4576-8323-263FB7D1B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9246" y="762711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5BECAA5-1513-2E62-EDA8-DF5B0A17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1549" y="1407381"/>
            <a:ext cx="3330106" cy="2904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Home page</a:t>
            </a:r>
          </a:p>
        </p:txBody>
      </p:sp>
      <p:pic>
        <p:nvPicPr>
          <p:cNvPr id="5" name="Espace réservé du contenu 4" descr="Une image contenant texte, Appareils électroniques, capture d’écran, Visage humain&#10;&#10;Description générée automatiquement">
            <a:extLst>
              <a:ext uri="{FF2B5EF4-FFF2-40B4-BE49-F238E27FC236}">
                <a16:creationId xmlns:a16="http://schemas.microsoft.com/office/drawing/2014/main" id="{BC5F03AA-0A40-3FE6-38B7-85D9E2E32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340" y="597924"/>
            <a:ext cx="2557311" cy="5529323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3366780-B46E-437C-812E-406B7500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7663" y="782008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25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FB5426F-482B-4074-A203-9F2C2BEB0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0086" y="335066"/>
            <a:ext cx="7441203" cy="6013686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7F160B5-A1CE-4576-8323-263FB7D1B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9246" y="762711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C54544-8108-E375-98F0-B044DA455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1549" y="1407381"/>
            <a:ext cx="3330106" cy="2904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Home page</a:t>
            </a:r>
          </a:p>
        </p:txBody>
      </p:sp>
      <p:pic>
        <p:nvPicPr>
          <p:cNvPr id="5" name="Espace réservé du contenu 4" descr="Une image contenant texte, capture d’écran, Visage humain, Page web&#10;&#10;Description générée automatiquement">
            <a:extLst>
              <a:ext uri="{FF2B5EF4-FFF2-40B4-BE49-F238E27FC236}">
                <a16:creationId xmlns:a16="http://schemas.microsoft.com/office/drawing/2014/main" id="{E90C85E2-6E72-96EE-5CE5-D28AFAFD6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690" y="535602"/>
            <a:ext cx="2591907" cy="5604125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3366780-B46E-437C-812E-406B7500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7663" y="782008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04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FB5426F-482B-4074-A203-9F2C2BEB0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0084" y="499852"/>
            <a:ext cx="7215997" cy="5671839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7F160B5-A1CE-4576-8323-263FB7D1B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4042" y="762711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043FE3C-2DF8-74B5-88EA-86AA8F98F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345" y="1407381"/>
            <a:ext cx="3330106" cy="29041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Chat page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3FFEE97-1488-B935-5D04-45FB8B63FE73}"/>
              </a:ext>
            </a:extLst>
          </p:cNvPr>
          <p:cNvSpPr txBox="1"/>
          <p:nvPr/>
        </p:nvSpPr>
        <p:spPr>
          <a:xfrm>
            <a:off x="8123915" y="5300330"/>
            <a:ext cx="3548600" cy="10845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SzPct val="73000"/>
            </a:pPr>
            <a:br>
              <a:rPr lang="en-US" sz="2200" b="1" spc="50" dirty="0"/>
            </a:br>
            <a:r>
              <a:rPr lang="en-US" sz="2200" b="1" i="0" spc="50" dirty="0">
                <a:effectLst/>
                <a:highlight>
                  <a:srgbClr val="FFFFFF"/>
                </a:highlight>
              </a:rPr>
              <a:t>Affiche la date du message à </a:t>
            </a:r>
            <a:r>
              <a:rPr lang="en-US" sz="2200" b="1" i="0" spc="50" dirty="0" err="1">
                <a:effectLst/>
                <a:highlight>
                  <a:srgbClr val="FFFFFF"/>
                </a:highlight>
              </a:rPr>
              <a:t>chaque</a:t>
            </a:r>
            <a:r>
              <a:rPr lang="en-US" sz="2200" b="1" i="0" spc="50" dirty="0">
                <a:effectLst/>
                <a:highlight>
                  <a:srgbClr val="FFFFFF"/>
                </a:highlight>
              </a:rPr>
              <a:t> </a:t>
            </a:r>
            <a:r>
              <a:rPr lang="en-US" sz="2200" b="1" i="0" spc="50" dirty="0" err="1">
                <a:effectLst/>
                <a:highlight>
                  <a:srgbClr val="FFFFFF"/>
                </a:highlight>
              </a:rPr>
              <a:t>fois</a:t>
            </a:r>
            <a:r>
              <a:rPr lang="en-US" sz="2200" b="1" i="0" spc="50" dirty="0">
                <a:effectLst/>
                <a:highlight>
                  <a:srgbClr val="FFFFFF"/>
                </a:highlight>
              </a:rPr>
              <a:t> </a:t>
            </a:r>
            <a:r>
              <a:rPr lang="en-US" sz="2200" b="1" i="0" spc="50" dirty="0" err="1">
                <a:effectLst/>
                <a:highlight>
                  <a:srgbClr val="FFFFFF"/>
                </a:highlight>
              </a:rPr>
              <a:t>qu'un</a:t>
            </a:r>
            <a:r>
              <a:rPr lang="en-US" sz="2200" b="1" i="0" spc="50" dirty="0">
                <a:effectLst/>
                <a:highlight>
                  <a:srgbClr val="FFFFFF"/>
                </a:highlight>
              </a:rPr>
              <a:t> </a:t>
            </a:r>
            <a:r>
              <a:rPr lang="en-US" sz="2200" b="1" i="0" spc="50" dirty="0" err="1">
                <a:effectLst/>
                <a:highlight>
                  <a:srgbClr val="FFFFFF"/>
                </a:highlight>
              </a:rPr>
              <a:t>élément</a:t>
            </a:r>
            <a:r>
              <a:rPr lang="en-US" sz="2200" b="1" i="0" spc="50" dirty="0">
                <a:effectLst/>
                <a:highlight>
                  <a:srgbClr val="FFFFFF"/>
                </a:highlight>
              </a:rPr>
              <a:t> du sender </a:t>
            </a:r>
            <a:r>
              <a:rPr lang="en-US" sz="2200" b="1" i="0" spc="50" dirty="0" err="1">
                <a:effectLst/>
                <a:highlight>
                  <a:srgbClr val="FFFFFF"/>
                </a:highlight>
              </a:rPr>
              <a:t>ou</a:t>
            </a:r>
            <a:r>
              <a:rPr lang="en-US" sz="2200" b="1" i="0" spc="50" dirty="0">
                <a:effectLst/>
                <a:highlight>
                  <a:srgbClr val="FFFFFF"/>
                </a:highlight>
              </a:rPr>
              <a:t> du receiver </a:t>
            </a:r>
            <a:r>
              <a:rPr lang="en-US" sz="2200" b="1" i="0" spc="50" dirty="0" err="1">
                <a:effectLst/>
                <a:highlight>
                  <a:srgbClr val="FFFFFF"/>
                </a:highlight>
              </a:rPr>
              <a:t>est</a:t>
            </a:r>
            <a:r>
              <a:rPr lang="en-US" sz="2200" b="1" i="0" spc="50" dirty="0">
                <a:effectLst/>
                <a:highlight>
                  <a:srgbClr val="FFFFFF"/>
                </a:highlight>
              </a:rPr>
              <a:t> </a:t>
            </a:r>
            <a:r>
              <a:rPr lang="en-US" sz="2200" b="1" i="0" spc="50" dirty="0" err="1">
                <a:effectLst/>
                <a:highlight>
                  <a:srgbClr val="FFFFFF"/>
                </a:highlight>
              </a:rPr>
              <a:t>cliqué</a:t>
            </a:r>
            <a:r>
              <a:rPr lang="en-US" sz="2200" b="1" i="0" spc="50" dirty="0">
                <a:effectLst/>
                <a:highlight>
                  <a:srgbClr val="FFFFFF"/>
                </a:highlight>
              </a:rPr>
              <a:t>.</a:t>
            </a:r>
            <a:endParaRPr lang="en-US" sz="2200" b="1" spc="50" dirty="0"/>
          </a:p>
        </p:txBody>
      </p:sp>
      <p:pic>
        <p:nvPicPr>
          <p:cNvPr id="7" name="Image 6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5E66412B-0C99-33E0-482B-3A7B10BB3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69" y="825910"/>
            <a:ext cx="2313727" cy="5002653"/>
          </a:xfrm>
          <a:prstGeom prst="rect">
            <a:avLst/>
          </a:prstGeom>
        </p:spPr>
      </p:pic>
      <p:pic>
        <p:nvPicPr>
          <p:cNvPr id="5" name="Espace réservé du contenu 4" descr="Une image contenant texte, capture d’écran, logiciel, Police&#10;&#10;Description générée automatiquement">
            <a:extLst>
              <a:ext uri="{FF2B5EF4-FFF2-40B4-BE49-F238E27FC236}">
                <a16:creationId xmlns:a16="http://schemas.microsoft.com/office/drawing/2014/main" id="{E5E388E3-6A91-7816-1801-2EAA63AE3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87" y="825910"/>
            <a:ext cx="2313727" cy="5002653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3366780-B46E-437C-812E-406B7500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2459" y="782008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36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21117CB-D197-45F3-B441-4AC4D215E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439D9CA-B904-84DC-603B-6A837B69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8002" y="1017768"/>
            <a:ext cx="3207434" cy="30692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Splash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B2B39F-11F7-47FD-8D3C-5BC814285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574"/>
            <a:ext cx="7451272" cy="6858000"/>
          </a:xfrm>
          <a:custGeom>
            <a:avLst/>
            <a:gdLst>
              <a:gd name="connsiteX0" fmla="*/ 7430701 w 7551955"/>
              <a:gd name="connsiteY0" fmla="*/ 6858000 h 6858000"/>
              <a:gd name="connsiteX1" fmla="*/ 0 w 7551955"/>
              <a:gd name="connsiteY1" fmla="*/ 6858000 h 6858000"/>
              <a:gd name="connsiteX2" fmla="*/ 0 w 7551955"/>
              <a:gd name="connsiteY2" fmla="*/ 0 h 6858000"/>
              <a:gd name="connsiteX3" fmla="*/ 7505795 w 7551955"/>
              <a:gd name="connsiteY3" fmla="*/ 0 h 6858000"/>
              <a:gd name="connsiteX4" fmla="*/ 7520785 w 7551955"/>
              <a:gd name="connsiteY4" fmla="*/ 379063 h 6858000"/>
              <a:gd name="connsiteX5" fmla="*/ 7433327 w 7551955"/>
              <a:gd name="connsiteY5" fmla="*/ 68036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51955" h="6858000">
                <a:moveTo>
                  <a:pt x="7430701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7505795" y="0"/>
                </a:lnTo>
                <a:lnTo>
                  <a:pt x="7520785" y="379063"/>
                </a:lnTo>
                <a:cubicBezTo>
                  <a:pt x="7596581" y="2601669"/>
                  <a:pt x="7521128" y="5461844"/>
                  <a:pt x="7433327" y="6803646"/>
                </a:cubicBezTo>
                <a:close/>
              </a:path>
            </a:pathLst>
          </a:cu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RPReplay-Final1715674478">
            <a:hlinkClick r:id="" action="ppaction://media"/>
            <a:extLst>
              <a:ext uri="{FF2B5EF4-FFF2-40B4-BE49-F238E27FC236}">
                <a16:creationId xmlns:a16="http://schemas.microsoft.com/office/drawing/2014/main" id="{D86F6220-72FF-CA6D-EBAA-CDB14D4E96F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1253" y="311155"/>
            <a:ext cx="2925730" cy="6325904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B69A980-D397-4383-991D-6DC2FB1C3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86044">
            <a:off x="398959" y="832048"/>
            <a:ext cx="4399064" cy="3813636"/>
          </a:xfrm>
          <a:custGeom>
            <a:avLst/>
            <a:gdLst>
              <a:gd name="connsiteX0" fmla="*/ -39 w 914430"/>
              <a:gd name="connsiteY0" fmla="*/ 747812 h 753584"/>
              <a:gd name="connsiteX1" fmla="*/ 400011 w 914430"/>
              <a:gd name="connsiteY1" fmla="*/ 737144 h 753584"/>
              <a:gd name="connsiteX2" fmla="*/ 891787 w 914430"/>
              <a:gd name="connsiteY2" fmla="*/ 487303 h 753584"/>
              <a:gd name="connsiteX3" fmla="*/ 665854 w 914430"/>
              <a:gd name="connsiteY3" fmla="*/ 3528 h 753584"/>
              <a:gd name="connsiteX4" fmla="*/ 136835 w 914430"/>
              <a:gd name="connsiteY4" fmla="*/ 319854 h 753584"/>
              <a:gd name="connsiteX5" fmla="*/ 134168 w 914430"/>
              <a:gd name="connsiteY5" fmla="*/ 630845 h 753584"/>
              <a:gd name="connsiteX6" fmla="*/ -39 w 914430"/>
              <a:gd name="connsiteY6" fmla="*/ 747812 h 753584"/>
              <a:gd name="connsiteX0" fmla="*/ 0 w 855235"/>
              <a:gd name="connsiteY0" fmla="*/ 741453 h 759943"/>
              <a:gd name="connsiteX1" fmla="*/ 340855 w 855235"/>
              <a:gd name="connsiteY1" fmla="*/ 737153 h 759943"/>
              <a:gd name="connsiteX2" fmla="*/ 832631 w 855235"/>
              <a:gd name="connsiteY2" fmla="*/ 487312 h 759943"/>
              <a:gd name="connsiteX3" fmla="*/ 606698 w 855235"/>
              <a:gd name="connsiteY3" fmla="*/ 3537 h 759943"/>
              <a:gd name="connsiteX4" fmla="*/ 77679 w 855235"/>
              <a:gd name="connsiteY4" fmla="*/ 319863 h 759943"/>
              <a:gd name="connsiteX5" fmla="*/ 75012 w 855235"/>
              <a:gd name="connsiteY5" fmla="*/ 630854 h 759943"/>
              <a:gd name="connsiteX6" fmla="*/ 0 w 855235"/>
              <a:gd name="connsiteY6" fmla="*/ 741453 h 759943"/>
              <a:gd name="connsiteX0" fmla="*/ 0 w 850882"/>
              <a:gd name="connsiteY0" fmla="*/ 741453 h 766485"/>
              <a:gd name="connsiteX1" fmla="*/ 348748 w 850882"/>
              <a:gd name="connsiteY1" fmla="*/ 746704 h 766485"/>
              <a:gd name="connsiteX2" fmla="*/ 832631 w 850882"/>
              <a:gd name="connsiteY2" fmla="*/ 487312 h 766485"/>
              <a:gd name="connsiteX3" fmla="*/ 606698 w 850882"/>
              <a:gd name="connsiteY3" fmla="*/ 3537 h 766485"/>
              <a:gd name="connsiteX4" fmla="*/ 77679 w 850882"/>
              <a:gd name="connsiteY4" fmla="*/ 319863 h 766485"/>
              <a:gd name="connsiteX5" fmla="*/ 75012 w 850882"/>
              <a:gd name="connsiteY5" fmla="*/ 630854 h 766485"/>
              <a:gd name="connsiteX6" fmla="*/ 0 w 850882"/>
              <a:gd name="connsiteY6" fmla="*/ 741453 h 766485"/>
              <a:gd name="connsiteX0" fmla="*/ 0 w 850882"/>
              <a:gd name="connsiteY0" fmla="*/ 741453 h 764365"/>
              <a:gd name="connsiteX1" fmla="*/ 348748 w 850882"/>
              <a:gd name="connsiteY1" fmla="*/ 746704 h 764365"/>
              <a:gd name="connsiteX2" fmla="*/ 832631 w 850882"/>
              <a:gd name="connsiteY2" fmla="*/ 487312 h 764365"/>
              <a:gd name="connsiteX3" fmla="*/ 606698 w 850882"/>
              <a:gd name="connsiteY3" fmla="*/ 3537 h 764365"/>
              <a:gd name="connsiteX4" fmla="*/ 77679 w 850882"/>
              <a:gd name="connsiteY4" fmla="*/ 319863 h 764365"/>
              <a:gd name="connsiteX5" fmla="*/ 75012 w 850882"/>
              <a:gd name="connsiteY5" fmla="*/ 630854 h 764365"/>
              <a:gd name="connsiteX6" fmla="*/ 0 w 850882"/>
              <a:gd name="connsiteY6" fmla="*/ 741453 h 764365"/>
              <a:gd name="connsiteX0" fmla="*/ 0 w 832466"/>
              <a:gd name="connsiteY0" fmla="*/ 731902 h 763437"/>
              <a:gd name="connsiteX1" fmla="*/ 330332 w 832466"/>
              <a:gd name="connsiteY1" fmla="*/ 746704 h 763437"/>
              <a:gd name="connsiteX2" fmla="*/ 814215 w 832466"/>
              <a:gd name="connsiteY2" fmla="*/ 487312 h 763437"/>
              <a:gd name="connsiteX3" fmla="*/ 588282 w 832466"/>
              <a:gd name="connsiteY3" fmla="*/ 3537 h 763437"/>
              <a:gd name="connsiteX4" fmla="*/ 59263 w 832466"/>
              <a:gd name="connsiteY4" fmla="*/ 319863 h 763437"/>
              <a:gd name="connsiteX5" fmla="*/ 56596 w 832466"/>
              <a:gd name="connsiteY5" fmla="*/ 630854 h 763437"/>
              <a:gd name="connsiteX6" fmla="*/ 0 w 832466"/>
              <a:gd name="connsiteY6" fmla="*/ 731902 h 763437"/>
              <a:gd name="connsiteX0" fmla="*/ 0 w 831373"/>
              <a:gd name="connsiteY0" fmla="*/ 731902 h 763086"/>
              <a:gd name="connsiteX1" fmla="*/ 330332 w 831373"/>
              <a:gd name="connsiteY1" fmla="*/ 746704 h 763086"/>
              <a:gd name="connsiteX2" fmla="*/ 812900 w 831373"/>
              <a:gd name="connsiteY2" fmla="*/ 492088 h 763086"/>
              <a:gd name="connsiteX3" fmla="*/ 588282 w 831373"/>
              <a:gd name="connsiteY3" fmla="*/ 3537 h 763086"/>
              <a:gd name="connsiteX4" fmla="*/ 59263 w 831373"/>
              <a:gd name="connsiteY4" fmla="*/ 319863 h 763086"/>
              <a:gd name="connsiteX5" fmla="*/ 56596 w 831373"/>
              <a:gd name="connsiteY5" fmla="*/ 630854 h 763086"/>
              <a:gd name="connsiteX6" fmla="*/ 0 w 831373"/>
              <a:gd name="connsiteY6" fmla="*/ 731902 h 763086"/>
              <a:gd name="connsiteX0" fmla="*/ 0 w 830248"/>
              <a:gd name="connsiteY0" fmla="*/ 731902 h 763086"/>
              <a:gd name="connsiteX1" fmla="*/ 330332 w 830248"/>
              <a:gd name="connsiteY1" fmla="*/ 746704 h 763086"/>
              <a:gd name="connsiteX2" fmla="*/ 812900 w 830248"/>
              <a:gd name="connsiteY2" fmla="*/ 492088 h 763086"/>
              <a:gd name="connsiteX3" fmla="*/ 588282 w 830248"/>
              <a:gd name="connsiteY3" fmla="*/ 3537 h 763086"/>
              <a:gd name="connsiteX4" fmla="*/ 59263 w 830248"/>
              <a:gd name="connsiteY4" fmla="*/ 319863 h 763086"/>
              <a:gd name="connsiteX5" fmla="*/ 56596 w 830248"/>
              <a:gd name="connsiteY5" fmla="*/ 630854 h 763086"/>
              <a:gd name="connsiteX6" fmla="*/ 0 w 830248"/>
              <a:gd name="connsiteY6" fmla="*/ 731902 h 763086"/>
              <a:gd name="connsiteX0" fmla="*/ 0 w 828752"/>
              <a:gd name="connsiteY0" fmla="*/ 731902 h 769484"/>
              <a:gd name="connsiteX1" fmla="*/ 367164 w 828752"/>
              <a:gd name="connsiteY1" fmla="*/ 754664 h 769484"/>
              <a:gd name="connsiteX2" fmla="*/ 812900 w 828752"/>
              <a:gd name="connsiteY2" fmla="*/ 492088 h 769484"/>
              <a:gd name="connsiteX3" fmla="*/ 588282 w 828752"/>
              <a:gd name="connsiteY3" fmla="*/ 3537 h 769484"/>
              <a:gd name="connsiteX4" fmla="*/ 59263 w 828752"/>
              <a:gd name="connsiteY4" fmla="*/ 319863 h 769484"/>
              <a:gd name="connsiteX5" fmla="*/ 56596 w 828752"/>
              <a:gd name="connsiteY5" fmla="*/ 630854 h 769484"/>
              <a:gd name="connsiteX6" fmla="*/ 0 w 828752"/>
              <a:gd name="connsiteY6" fmla="*/ 731902 h 769484"/>
              <a:gd name="connsiteX0" fmla="*/ 0 w 828752"/>
              <a:gd name="connsiteY0" fmla="*/ 731902 h 761354"/>
              <a:gd name="connsiteX1" fmla="*/ 367164 w 828752"/>
              <a:gd name="connsiteY1" fmla="*/ 754664 h 761354"/>
              <a:gd name="connsiteX2" fmla="*/ 812900 w 828752"/>
              <a:gd name="connsiteY2" fmla="*/ 492088 h 761354"/>
              <a:gd name="connsiteX3" fmla="*/ 588282 w 828752"/>
              <a:gd name="connsiteY3" fmla="*/ 3537 h 761354"/>
              <a:gd name="connsiteX4" fmla="*/ 59263 w 828752"/>
              <a:gd name="connsiteY4" fmla="*/ 319863 h 761354"/>
              <a:gd name="connsiteX5" fmla="*/ 56596 w 828752"/>
              <a:gd name="connsiteY5" fmla="*/ 630854 h 761354"/>
              <a:gd name="connsiteX6" fmla="*/ 0 w 828752"/>
              <a:gd name="connsiteY6" fmla="*/ 731902 h 761354"/>
              <a:gd name="connsiteX0" fmla="*/ 0 w 828286"/>
              <a:gd name="connsiteY0" fmla="*/ 731902 h 764135"/>
              <a:gd name="connsiteX1" fmla="*/ 373741 w 828286"/>
              <a:gd name="connsiteY1" fmla="*/ 757848 h 764135"/>
              <a:gd name="connsiteX2" fmla="*/ 812900 w 828286"/>
              <a:gd name="connsiteY2" fmla="*/ 492088 h 764135"/>
              <a:gd name="connsiteX3" fmla="*/ 588282 w 828286"/>
              <a:gd name="connsiteY3" fmla="*/ 3537 h 764135"/>
              <a:gd name="connsiteX4" fmla="*/ 59263 w 828286"/>
              <a:gd name="connsiteY4" fmla="*/ 319863 h 764135"/>
              <a:gd name="connsiteX5" fmla="*/ 56596 w 828286"/>
              <a:gd name="connsiteY5" fmla="*/ 630854 h 764135"/>
              <a:gd name="connsiteX6" fmla="*/ 0 w 828286"/>
              <a:gd name="connsiteY6" fmla="*/ 731902 h 764135"/>
              <a:gd name="connsiteX0" fmla="*/ 0 w 826698"/>
              <a:gd name="connsiteY0" fmla="*/ 684914 h 717147"/>
              <a:gd name="connsiteX1" fmla="*/ 373741 w 826698"/>
              <a:gd name="connsiteY1" fmla="*/ 710860 h 717147"/>
              <a:gd name="connsiteX2" fmla="*/ 812900 w 826698"/>
              <a:gd name="connsiteY2" fmla="*/ 445100 h 717147"/>
              <a:gd name="connsiteX3" fmla="*/ 581207 w 826698"/>
              <a:gd name="connsiteY3" fmla="*/ 14091 h 717147"/>
              <a:gd name="connsiteX4" fmla="*/ 59263 w 826698"/>
              <a:gd name="connsiteY4" fmla="*/ 272875 h 717147"/>
              <a:gd name="connsiteX5" fmla="*/ 56596 w 826698"/>
              <a:gd name="connsiteY5" fmla="*/ 583866 h 717147"/>
              <a:gd name="connsiteX6" fmla="*/ 0 w 826698"/>
              <a:gd name="connsiteY6" fmla="*/ 684914 h 717147"/>
              <a:gd name="connsiteX0" fmla="*/ 0 w 824673"/>
              <a:gd name="connsiteY0" fmla="*/ 684914 h 717147"/>
              <a:gd name="connsiteX1" fmla="*/ 373741 w 824673"/>
              <a:gd name="connsiteY1" fmla="*/ 710860 h 717147"/>
              <a:gd name="connsiteX2" fmla="*/ 812900 w 824673"/>
              <a:gd name="connsiteY2" fmla="*/ 445100 h 717147"/>
              <a:gd name="connsiteX3" fmla="*/ 581207 w 824673"/>
              <a:gd name="connsiteY3" fmla="*/ 14091 h 717147"/>
              <a:gd name="connsiteX4" fmla="*/ 59263 w 824673"/>
              <a:gd name="connsiteY4" fmla="*/ 272875 h 717147"/>
              <a:gd name="connsiteX5" fmla="*/ 56596 w 824673"/>
              <a:gd name="connsiteY5" fmla="*/ 583866 h 717147"/>
              <a:gd name="connsiteX6" fmla="*/ 0 w 824673"/>
              <a:gd name="connsiteY6" fmla="*/ 684914 h 717147"/>
              <a:gd name="connsiteX0" fmla="*/ 0 w 824673"/>
              <a:gd name="connsiteY0" fmla="*/ 674404 h 706637"/>
              <a:gd name="connsiteX1" fmla="*/ 373741 w 824673"/>
              <a:gd name="connsiteY1" fmla="*/ 700350 h 706637"/>
              <a:gd name="connsiteX2" fmla="*/ 812900 w 824673"/>
              <a:gd name="connsiteY2" fmla="*/ 434590 h 706637"/>
              <a:gd name="connsiteX3" fmla="*/ 581207 w 824673"/>
              <a:gd name="connsiteY3" fmla="*/ 3581 h 706637"/>
              <a:gd name="connsiteX4" fmla="*/ 59263 w 824673"/>
              <a:gd name="connsiteY4" fmla="*/ 262365 h 706637"/>
              <a:gd name="connsiteX5" fmla="*/ 56596 w 824673"/>
              <a:gd name="connsiteY5" fmla="*/ 573356 h 706637"/>
              <a:gd name="connsiteX6" fmla="*/ 0 w 824673"/>
              <a:gd name="connsiteY6" fmla="*/ 674404 h 706637"/>
              <a:gd name="connsiteX0" fmla="*/ 0 w 824673"/>
              <a:gd name="connsiteY0" fmla="*/ 674404 h 705498"/>
              <a:gd name="connsiteX1" fmla="*/ 373741 w 824673"/>
              <a:gd name="connsiteY1" fmla="*/ 700350 h 705498"/>
              <a:gd name="connsiteX2" fmla="*/ 812900 w 824673"/>
              <a:gd name="connsiteY2" fmla="*/ 434590 h 705498"/>
              <a:gd name="connsiteX3" fmla="*/ 581207 w 824673"/>
              <a:gd name="connsiteY3" fmla="*/ 3581 h 705498"/>
              <a:gd name="connsiteX4" fmla="*/ 59263 w 824673"/>
              <a:gd name="connsiteY4" fmla="*/ 262365 h 705498"/>
              <a:gd name="connsiteX5" fmla="*/ 56596 w 824673"/>
              <a:gd name="connsiteY5" fmla="*/ 573356 h 705498"/>
              <a:gd name="connsiteX6" fmla="*/ 0 w 824673"/>
              <a:gd name="connsiteY6" fmla="*/ 674404 h 705498"/>
              <a:gd name="connsiteX0" fmla="*/ 0 w 825801"/>
              <a:gd name="connsiteY0" fmla="*/ 674404 h 712003"/>
              <a:gd name="connsiteX1" fmla="*/ 373741 w 825801"/>
              <a:gd name="connsiteY1" fmla="*/ 700350 h 712003"/>
              <a:gd name="connsiteX2" fmla="*/ 814209 w 825801"/>
              <a:gd name="connsiteY2" fmla="*/ 448725 h 712003"/>
              <a:gd name="connsiteX3" fmla="*/ 581207 w 825801"/>
              <a:gd name="connsiteY3" fmla="*/ 3581 h 712003"/>
              <a:gd name="connsiteX4" fmla="*/ 59263 w 825801"/>
              <a:gd name="connsiteY4" fmla="*/ 262365 h 712003"/>
              <a:gd name="connsiteX5" fmla="*/ 56596 w 825801"/>
              <a:gd name="connsiteY5" fmla="*/ 573356 h 712003"/>
              <a:gd name="connsiteX6" fmla="*/ 0 w 825801"/>
              <a:gd name="connsiteY6" fmla="*/ 674404 h 712003"/>
              <a:gd name="connsiteX0" fmla="*/ 0 w 825354"/>
              <a:gd name="connsiteY0" fmla="*/ 674404 h 712003"/>
              <a:gd name="connsiteX1" fmla="*/ 373741 w 825354"/>
              <a:gd name="connsiteY1" fmla="*/ 700350 h 712003"/>
              <a:gd name="connsiteX2" fmla="*/ 814209 w 825354"/>
              <a:gd name="connsiteY2" fmla="*/ 448725 h 712003"/>
              <a:gd name="connsiteX3" fmla="*/ 581207 w 825354"/>
              <a:gd name="connsiteY3" fmla="*/ 3581 h 712003"/>
              <a:gd name="connsiteX4" fmla="*/ 59263 w 825354"/>
              <a:gd name="connsiteY4" fmla="*/ 262365 h 712003"/>
              <a:gd name="connsiteX5" fmla="*/ 56596 w 825354"/>
              <a:gd name="connsiteY5" fmla="*/ 573356 h 712003"/>
              <a:gd name="connsiteX6" fmla="*/ 0 w 825354"/>
              <a:gd name="connsiteY6" fmla="*/ 674404 h 712003"/>
              <a:gd name="connsiteX0" fmla="*/ 0 w 824001"/>
              <a:gd name="connsiteY0" fmla="*/ 674404 h 702198"/>
              <a:gd name="connsiteX1" fmla="*/ 429494 w 824001"/>
              <a:gd name="connsiteY1" fmla="*/ 688873 h 702198"/>
              <a:gd name="connsiteX2" fmla="*/ 814209 w 824001"/>
              <a:gd name="connsiteY2" fmla="*/ 448725 h 702198"/>
              <a:gd name="connsiteX3" fmla="*/ 581207 w 824001"/>
              <a:gd name="connsiteY3" fmla="*/ 3581 h 702198"/>
              <a:gd name="connsiteX4" fmla="*/ 59263 w 824001"/>
              <a:gd name="connsiteY4" fmla="*/ 262365 h 702198"/>
              <a:gd name="connsiteX5" fmla="*/ 56596 w 824001"/>
              <a:gd name="connsiteY5" fmla="*/ 573356 h 702198"/>
              <a:gd name="connsiteX6" fmla="*/ 0 w 824001"/>
              <a:gd name="connsiteY6" fmla="*/ 674404 h 702198"/>
              <a:gd name="connsiteX0" fmla="*/ 0 w 824001"/>
              <a:gd name="connsiteY0" fmla="*/ 674404 h 693317"/>
              <a:gd name="connsiteX1" fmla="*/ 429494 w 824001"/>
              <a:gd name="connsiteY1" fmla="*/ 688873 h 693317"/>
              <a:gd name="connsiteX2" fmla="*/ 814209 w 824001"/>
              <a:gd name="connsiteY2" fmla="*/ 448725 h 693317"/>
              <a:gd name="connsiteX3" fmla="*/ 581207 w 824001"/>
              <a:gd name="connsiteY3" fmla="*/ 3581 h 693317"/>
              <a:gd name="connsiteX4" fmla="*/ 59263 w 824001"/>
              <a:gd name="connsiteY4" fmla="*/ 262365 h 693317"/>
              <a:gd name="connsiteX5" fmla="*/ 56596 w 824001"/>
              <a:gd name="connsiteY5" fmla="*/ 573356 h 693317"/>
              <a:gd name="connsiteX6" fmla="*/ 0 w 824001"/>
              <a:gd name="connsiteY6" fmla="*/ 674404 h 69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4001" h="693317">
                <a:moveTo>
                  <a:pt x="0" y="674404"/>
                </a:moveTo>
                <a:cubicBezTo>
                  <a:pt x="170947" y="672309"/>
                  <a:pt x="289590" y="704889"/>
                  <a:pt x="429494" y="688873"/>
                </a:cubicBezTo>
                <a:cubicBezTo>
                  <a:pt x="585106" y="671059"/>
                  <a:pt x="788924" y="562940"/>
                  <a:pt x="814209" y="448725"/>
                </a:cubicBezTo>
                <a:cubicBezTo>
                  <a:pt x="839495" y="334510"/>
                  <a:pt x="832857" y="49206"/>
                  <a:pt x="581207" y="3581"/>
                </a:cubicBezTo>
                <a:cubicBezTo>
                  <a:pt x="485480" y="-3562"/>
                  <a:pt x="91955" y="-26684"/>
                  <a:pt x="59263" y="262365"/>
                </a:cubicBezTo>
                <a:cubicBezTo>
                  <a:pt x="43357" y="371331"/>
                  <a:pt x="56596" y="510015"/>
                  <a:pt x="56596" y="573356"/>
                </a:cubicBezTo>
                <a:cubicBezTo>
                  <a:pt x="57073" y="645079"/>
                  <a:pt x="0" y="674404"/>
                  <a:pt x="0" y="674404"/>
                </a:cubicBezTo>
                <a:close/>
              </a:path>
            </a:pathLst>
          </a:custGeom>
          <a:noFill/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9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itchatVTI">
  <a:themeElements>
    <a:clrScheme name="AnalogousFromLightSeedLeftStep">
      <a:dk1>
        <a:srgbClr val="000000"/>
      </a:dk1>
      <a:lt1>
        <a:srgbClr val="FFFFFF"/>
      </a:lt1>
      <a:dk2>
        <a:srgbClr val="36251E"/>
      </a:dk2>
      <a:lt2>
        <a:srgbClr val="E3E2E8"/>
      </a:lt2>
      <a:accent1>
        <a:srgbClr val="9BA76F"/>
      </a:accent1>
      <a:accent2>
        <a:srgbClr val="AF9E64"/>
      </a:accent2>
      <a:accent3>
        <a:srgbClr val="C99576"/>
      </a:accent3>
      <a:accent4>
        <a:srgbClr val="C77276"/>
      </a:accent4>
      <a:accent5>
        <a:srgbClr val="D18BAC"/>
      </a:accent5>
      <a:accent6>
        <a:srgbClr val="C772BD"/>
      </a:accent6>
      <a:hlink>
        <a:srgbClr val="7769AE"/>
      </a:hlink>
      <a:folHlink>
        <a:srgbClr val="7F7F7F"/>
      </a:folHlink>
    </a:clrScheme>
    <a:fontScheme name="The Hand">
      <a:majorFont>
        <a:latin typeface="The Serif Hand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43</Words>
  <Application>Microsoft Office PowerPoint</Application>
  <PresentationFormat>Grand écran</PresentationFormat>
  <Paragraphs>10</Paragraphs>
  <Slides>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The Hand</vt:lpstr>
      <vt:lpstr>The Serif Hand</vt:lpstr>
      <vt:lpstr>ChitchatVTI</vt:lpstr>
      <vt:lpstr>Projet WhatsApp Clone mobile</vt:lpstr>
      <vt:lpstr>Icon</vt:lpstr>
      <vt:lpstr>sign in et sign up</vt:lpstr>
      <vt:lpstr>Home page</vt:lpstr>
      <vt:lpstr>Home page</vt:lpstr>
      <vt:lpstr>Home page</vt:lpstr>
      <vt:lpstr>Chat page</vt:lpstr>
      <vt:lpstr>Splash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WhatsApp Clone mobile</dc:title>
  <dc:creator>ASUS</dc:creator>
  <cp:lastModifiedBy>ASUS</cp:lastModifiedBy>
  <cp:revision>2</cp:revision>
  <dcterms:created xsi:type="dcterms:W3CDTF">2024-05-11T15:17:28Z</dcterms:created>
  <dcterms:modified xsi:type="dcterms:W3CDTF">2024-05-14T08:23:10Z</dcterms:modified>
</cp:coreProperties>
</file>